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B7A5A-A0F6-44EB-9170-91FCE371E96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83D66-2755-46FA-8637-F21097339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19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10242 /</a:t>
            </a:r>
            <a:r>
              <a:rPr lang="en-US" altLang="zh-CN" dirty="0" err="1"/>
              <a:t>mnt</a:t>
            </a:r>
            <a:r>
              <a:rPr lang="en-US" altLang="zh-CN" dirty="0"/>
              <a:t>/</a:t>
            </a:r>
            <a:r>
              <a:rPr lang="en-US" altLang="zh-CN" dirty="0" err="1"/>
              <a:t>sde</a:t>
            </a:r>
            <a:r>
              <a:rPr lang="en-US" altLang="zh-CN" dirty="0"/>
              <a:t>/</a:t>
            </a:r>
            <a:r>
              <a:rPr lang="en-US" altLang="zh-CN" dirty="0" err="1"/>
              <a:t>niuyuanzhuo</a:t>
            </a:r>
            <a:r>
              <a:rPr lang="en-US" altLang="zh-CN" dirty="0"/>
              <a:t>/yolov8-video-people-counter-main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83D66-2755-46FA-8637-F210973392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885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10242 /</a:t>
            </a:r>
            <a:r>
              <a:rPr lang="en-US" altLang="zh-CN" dirty="0" err="1"/>
              <a:t>mnt</a:t>
            </a:r>
            <a:r>
              <a:rPr lang="en-US" altLang="zh-CN" dirty="0"/>
              <a:t>/</a:t>
            </a:r>
            <a:r>
              <a:rPr lang="en-US" altLang="zh-CN" dirty="0" err="1"/>
              <a:t>sde</a:t>
            </a:r>
            <a:r>
              <a:rPr lang="en-US" altLang="zh-CN" dirty="0"/>
              <a:t>/</a:t>
            </a:r>
            <a:r>
              <a:rPr lang="en-US" altLang="zh-CN" dirty="0" err="1"/>
              <a:t>niuyuanzhuo</a:t>
            </a:r>
            <a:r>
              <a:rPr lang="en-US" altLang="zh-CN" dirty="0"/>
              <a:t>/yolov8-video-people-counter-main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83D66-2755-46FA-8637-F210973392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69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自己电脑</a:t>
            </a:r>
            <a:r>
              <a:rPr lang="en-US" altLang="zh-CN" dirty="0"/>
              <a:t>/</a:t>
            </a:r>
            <a:r>
              <a:rPr lang="en-US" altLang="zh-CN" dirty="0" err="1"/>
              <a:t>mnt</a:t>
            </a:r>
            <a:r>
              <a:rPr lang="en-US" altLang="zh-CN" dirty="0"/>
              <a:t>/c/Users/17735/OneDrive/</a:t>
            </a:r>
            <a:r>
              <a:rPr lang="zh-CN" altLang="en-US" dirty="0"/>
              <a:t>桌面</a:t>
            </a:r>
            <a:r>
              <a:rPr lang="en-US" altLang="zh-CN" dirty="0"/>
              <a:t>/deep-person-</a:t>
            </a:r>
            <a:r>
              <a:rPr lang="en-US" altLang="zh-CN" dirty="0" err="1"/>
              <a:t>reid</a:t>
            </a:r>
            <a:r>
              <a:rPr lang="en-US" altLang="zh-CN" dirty="0"/>
              <a:t>-master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83D66-2755-46FA-8637-F210973392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2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10136 /data0/</a:t>
            </a:r>
            <a:r>
              <a:rPr lang="en-US" altLang="zh-CN" dirty="0" err="1"/>
              <a:t>nyz</a:t>
            </a:r>
            <a:r>
              <a:rPr lang="en-US" altLang="zh-CN" dirty="0"/>
              <a:t>/</a:t>
            </a:r>
            <a:r>
              <a:rPr lang="en-US" altLang="zh-CN" dirty="0" err="1"/>
              <a:t>TransCD</a:t>
            </a:r>
            <a:r>
              <a:rPr lang="en-US" altLang="zh-CN" dirty="0"/>
              <a:t>-main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83D66-2755-46FA-8637-F210973392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64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AC45B-2102-7558-818E-E7A7F8510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C431B4-B4BA-E73F-3B29-3E55D4C46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E4201-AE65-C43F-6B1A-CA64E486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9E148-025D-C5C7-1602-60C033CA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FD21E3-C226-EE47-5CC8-1149BA20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87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241E0-3883-CDEF-D3E6-E32EB422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3D8CA2-19AB-28AF-31BA-11A9038F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3E32E-1726-0C6C-77A3-4F794BB2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CCB642-BC31-BE87-B584-7CAF9A7CE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F6530-2744-A602-A5E0-6A6F61DD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09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D03695-546D-B923-23D5-69DB0F834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CBB06E-3FC3-06FD-1599-37862A848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1D4C9-1B08-5392-C9CA-2DA05F19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20074-F70C-64A1-985C-3B2FC578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968D22-2435-B9F5-5B46-9E832A7A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7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F8FC6-9A69-FAA9-4DA3-14D79D39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AAB57-500B-8B7D-2EEE-2E32CF74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2A80E-7651-7E2D-086C-7D2F589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EB414C-DB4E-48AA-FBED-7DD7D32B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42B75A-4B53-F3EA-7E81-539595E1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2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9CBC0-D7B7-8F15-27A8-5002FB38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C77437-8874-F47B-F605-1AE7F0B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DDB16C-422D-1F71-3E5F-7BDD38DE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B172BB-09BA-CA5B-A41C-E0162A272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8B7E8-FDD1-5ABC-F194-07A55E46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17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E7DBF-2B14-4048-F3BE-35C8BABE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CFBFF-03A8-F400-269B-84E5C5126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5A49D0-D319-E13D-1F2E-5BE77FFBF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BE5A3B-F83F-4D08-FEDC-40F6092B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F514B2-2732-0A17-370A-BF4CCF4E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55B69F-8461-B72A-B0EE-00EB991C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2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98AB8-14F6-BFB3-893E-BBB42CCE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CA0B1F-61E2-B955-952A-C6873B67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1D9531-4601-82E5-FCFE-DE73C50B0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D0380C-DEB3-473C-1D90-53D654E9D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23EE30-BBCE-291B-273E-57F2E2E34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45A8D0-8490-774F-C6BD-A78FCFA2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AD4869-4F6F-123F-BCB7-F4BB1014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D2FC5C-755F-9304-4623-EA8DD3D5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63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809B1-5485-C265-78DA-D8C00863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844E26-4CA8-4867-EDE8-9BDAA621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32200D-A8B7-10E2-1AEF-375BB315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B4BE04-B6D2-3BA1-E164-FCC95B54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74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0214A3-5E3B-1D49-55C0-CA6454DD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41120A-1274-1234-8B65-105C6326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EE686-2957-07A2-3544-F009C68B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97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BBC11-70CD-9D78-BC20-5DB9F8E6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F7F5C-5257-A1A1-0BBC-783A2F6FC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836CC-0EFE-4CFC-BC98-08031B039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94B557-641E-6F3D-FB30-1D4E04B94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1808C9-918C-FA6D-B3C9-619DFE8E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1BEC10-DDC2-4B37-0EF2-7F0C2F2B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75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99DCB-0918-343D-76FE-E6F5E3C8B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BD8A4A-0F11-07DB-E93C-63133E65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7A5ABC-A8FE-438D-E842-2D1E90B92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4C936-ABC3-8100-D541-F315E878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BBC825-1301-E1CE-9E79-8A3EDAAB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216B3A-DA9C-0698-3407-6FCC0936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5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414EB6-5694-37F7-1B10-7462E71B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7922B0-1E46-5E0E-BE0E-D177305D1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F68C3A-2E42-0642-D2B1-E6F258BE8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79F96C-A8C1-40F7-82D8-15D6B6559A9C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7EC81F-BEB3-CECC-6796-8434C1625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FCDC7-BEC7-39B0-BB91-AD4DE339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0DA2C0-F626-4B95-8B5C-65A1CFCC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40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4DA8CDD-5029-166D-2FAD-5AD07C58EB89}"/>
              </a:ext>
            </a:extLst>
          </p:cNvPr>
          <p:cNvSpPr txBox="1"/>
          <p:nvPr/>
        </p:nvSpPr>
        <p:spPr>
          <a:xfrm>
            <a:off x="4543647" y="424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车辆检测 </a:t>
            </a:r>
            <a:r>
              <a:rPr lang="en-US" altLang="zh-CN" dirty="0"/>
              <a:t>map50: </a:t>
            </a:r>
            <a:r>
              <a:rPr lang="zh-CN" altLang="en-US" dirty="0"/>
              <a:t>0.87318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B42DC2-550A-9B93-F984-F970ADB6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21" y="907143"/>
            <a:ext cx="7220958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CBD081-E504-DF8A-0150-210943E1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43"/>
            <a:ext cx="12192000" cy="1333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9CDD13-241C-48B6-955B-8242CC61CE5C}"/>
              </a:ext>
            </a:extLst>
          </p:cNvPr>
          <p:cNvSpPr txBox="1"/>
          <p:nvPr/>
        </p:nvSpPr>
        <p:spPr>
          <a:xfrm>
            <a:off x="4557824" y="350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行人检测 </a:t>
            </a:r>
            <a:r>
              <a:rPr lang="en-US" altLang="zh-CN" dirty="0"/>
              <a:t>map50: </a:t>
            </a:r>
            <a:r>
              <a:rPr lang="zh-CN" altLang="en-US" dirty="0"/>
              <a:t>0.87318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964D49-6D69-6426-3B06-228D5DA6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93" y="2515862"/>
            <a:ext cx="7007268" cy="40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79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CB3EE60-54CA-5F95-F22A-AC49136C4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5251" y="877108"/>
            <a:ext cx="7114953" cy="2055047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18C20E-8574-D60B-0E63-43A803200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36" y="3089143"/>
            <a:ext cx="4522381" cy="32559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0899A0-E5FF-FF7F-6379-FA912117C2CA}"/>
              </a:ext>
            </a:extLst>
          </p:cNvPr>
          <p:cNvSpPr txBox="1"/>
          <p:nvPr/>
        </p:nvSpPr>
        <p:spPr>
          <a:xfrm>
            <a:off x="4557824" y="350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RE-ID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276858-71C3-0546-3050-2E2B171B17A5}"/>
              </a:ext>
            </a:extLst>
          </p:cNvPr>
          <p:cNvSpPr txBox="1"/>
          <p:nvPr/>
        </p:nvSpPr>
        <p:spPr>
          <a:xfrm>
            <a:off x="499731" y="14246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数据集</a:t>
            </a:r>
            <a:endParaRPr lang="en-US" altLang="zh-CN" dirty="0"/>
          </a:p>
          <a:p>
            <a:r>
              <a:rPr lang="en-US" altLang="zh-CN" dirty="0"/>
              <a:t>market1505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93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267A10-BD08-14B1-2844-D7970F52E517}"/>
              </a:ext>
            </a:extLst>
          </p:cNvPr>
          <p:cNvSpPr txBox="1"/>
          <p:nvPr/>
        </p:nvSpPr>
        <p:spPr>
          <a:xfrm>
            <a:off x="5217042" y="5012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异物检测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C8335F-98D6-213E-35EC-303C6F919402}"/>
              </a:ext>
            </a:extLst>
          </p:cNvPr>
          <p:cNvSpPr txBox="1"/>
          <p:nvPr/>
        </p:nvSpPr>
        <p:spPr>
          <a:xfrm>
            <a:off x="762001" y="1863312"/>
            <a:ext cx="47846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CD2014 </a:t>
            </a:r>
          </a:p>
          <a:p>
            <a:r>
              <a:rPr lang="en-US" altLang="zh-CN" dirty="0"/>
              <a:t>nearly 90,000 frames in 31 video sequences representing 6 categories selected to cover a wide range of challenges in 2 modalities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A67005-A586-E5CE-CED6-0F020A49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1" y="3566549"/>
            <a:ext cx="5174512" cy="15913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303EBB-2901-DEBA-678D-7BB13DE5CBA3}"/>
              </a:ext>
            </a:extLst>
          </p:cNvPr>
          <p:cNvSpPr txBox="1"/>
          <p:nvPr/>
        </p:nvSpPr>
        <p:spPr>
          <a:xfrm>
            <a:off x="6616995" y="1828335"/>
            <a:ext cx="47846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VL-CMU-CD</a:t>
            </a:r>
          </a:p>
          <a:p>
            <a:r>
              <a:rPr lang="en-US" altLang="zh-CN" dirty="0"/>
              <a:t>This task only contains “disappear” semantic changes. The training set consists of 933 image pairs, while the testing set consists of 429 pairs.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C14FFF-DA36-50EA-282A-058C4081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897" y="3485707"/>
            <a:ext cx="4155930" cy="250840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A6837FA-A806-E810-C344-ABCD082AF63D}"/>
              </a:ext>
            </a:extLst>
          </p:cNvPr>
          <p:cNvSpPr txBox="1"/>
          <p:nvPr/>
        </p:nvSpPr>
        <p:spPr>
          <a:xfrm>
            <a:off x="5075274" y="1189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COLLA 2022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95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D81F0C-9563-FF2B-023B-2633CF8D803C}"/>
              </a:ext>
            </a:extLst>
          </p:cNvPr>
          <p:cNvSpPr txBox="1"/>
          <p:nvPr/>
        </p:nvSpPr>
        <p:spPr>
          <a:xfrm>
            <a:off x="4770474" y="4732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异物检测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819DB7-9F3E-4614-59FC-3D6AD8AA3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62" y="1309576"/>
            <a:ext cx="2119424" cy="21194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892127-F098-A026-D4F1-8DCE07B06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608" y="1229832"/>
            <a:ext cx="2119423" cy="2140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A3121B-2A91-F4C3-A23A-36CD1D870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882" y="1251350"/>
            <a:ext cx="2077453" cy="21194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CE9661-0EC3-63C9-125A-A4D746B07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246" y="3894520"/>
            <a:ext cx="2170940" cy="21873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F9678F-F1DF-2FBD-4FB5-D57D2694A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850" y="3975527"/>
            <a:ext cx="2170940" cy="21062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CD6FB6-6D39-CC34-0862-A72319258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0882" y="3975527"/>
            <a:ext cx="2140558" cy="21351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B899C90-3C8D-E00F-76F8-5AD2780576AC}"/>
              </a:ext>
            </a:extLst>
          </p:cNvPr>
          <p:cNvSpPr txBox="1"/>
          <p:nvPr/>
        </p:nvSpPr>
        <p:spPr>
          <a:xfrm>
            <a:off x="7885813" y="7643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Heat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13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E027F0-15C7-28E9-3E30-7030FE890BCD}"/>
              </a:ext>
            </a:extLst>
          </p:cNvPr>
          <p:cNvSpPr txBox="1"/>
          <p:nvPr/>
        </p:nvSpPr>
        <p:spPr>
          <a:xfrm>
            <a:off x="4770474" y="4732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异常行为检测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E53195-C117-0241-2FF0-E3912040DEC5}"/>
              </a:ext>
            </a:extLst>
          </p:cNvPr>
          <p:cNvSpPr txBox="1"/>
          <p:nvPr/>
        </p:nvSpPr>
        <p:spPr>
          <a:xfrm>
            <a:off x="804530" y="1086439"/>
            <a:ext cx="10543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数据集 异常行为类别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UMN </a:t>
            </a:r>
            <a:r>
              <a:rPr lang="zh-CN" altLang="en-US" dirty="0"/>
              <a:t>人群乱跑；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UCSD </a:t>
            </a:r>
            <a:r>
              <a:rPr lang="zh-CN" altLang="en-US" dirty="0"/>
              <a:t>追逐、机动车</a:t>
            </a:r>
            <a:r>
              <a:rPr lang="en-US" altLang="zh-CN" dirty="0"/>
              <a:t>/</a:t>
            </a:r>
            <a:r>
              <a:rPr lang="zh-CN" altLang="en-US" dirty="0"/>
              <a:t>非机动车在人行道上；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Subway Entrance/Exit </a:t>
            </a:r>
            <a:r>
              <a:rPr lang="zh-CN" altLang="en-US" dirty="0"/>
              <a:t>地铁进出口乱走；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CUHK Avenue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奔跑，跳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UCF-Crime </a:t>
            </a:r>
            <a:r>
              <a:rPr lang="zh-CN" altLang="en-US" dirty="0"/>
              <a:t>暴力犯罪、恶性事件；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Street Scene </a:t>
            </a:r>
            <a:r>
              <a:rPr lang="zh-CN" altLang="en-US" dirty="0"/>
              <a:t>不遵守交规：行人在机动车道，非机动车在人行道上；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IITB-Corridor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校园内异常行为：游行；可怀疑的物品；脸部遮挡；斗殴；追逐；游荡等等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altLang="zh-CN" dirty="0" err="1"/>
              <a:t>xd</a:t>
            </a:r>
            <a:r>
              <a:rPr lang="en-US" altLang="zh-CN" dirty="0"/>
              <a:t>-violence</a:t>
            </a:r>
            <a:r>
              <a:rPr lang="en-US" altLang="zh-CN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1F2328"/>
                </a:solidFill>
                <a:latin typeface="-apple-system"/>
              </a:rPr>
              <a:t>影视中暴力行为</a:t>
            </a:r>
            <a:endParaRPr lang="en-US" altLang="zh-CN" dirty="0">
              <a:solidFill>
                <a:srgbClr val="1F2328"/>
              </a:solidFill>
              <a:latin typeface="-apple-system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ADOC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骑车，践踏草坪，交谈，人行道上各种交通工具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UBnormal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爬行，跳舞，跑步受伤，偷窃，</a:t>
            </a:r>
            <a:r>
              <a:rPr lang="zh-CN" altLang="en-US">
                <a:solidFill>
                  <a:srgbClr val="333333"/>
                </a:solidFill>
                <a:latin typeface="Helvetica Neue"/>
              </a:rPr>
              <a:t>打架，地上睡觉，烟雾，塌方，突发心脏病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9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243</Words>
  <Application>Microsoft Office PowerPoint</Application>
  <PresentationFormat>宽屏</PresentationFormat>
  <Paragraphs>33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-apple-system</vt:lpstr>
      <vt:lpstr>Helvetica Neue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远卓 牛</dc:creator>
  <cp:lastModifiedBy>远卓 牛</cp:lastModifiedBy>
  <cp:revision>46</cp:revision>
  <dcterms:created xsi:type="dcterms:W3CDTF">2024-04-13T12:28:56Z</dcterms:created>
  <dcterms:modified xsi:type="dcterms:W3CDTF">2024-04-18T07:23:48Z</dcterms:modified>
</cp:coreProperties>
</file>